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embeddedFontLst>
    <p:embeddedFont>
      <p:font typeface="Book Antiqua" panose="02040602050305030304" pitchFamily="18" charset="0"/>
      <p:regular r:id="rId21"/>
      <p:bold r:id="rId22"/>
      <p:italic r:id="rId23"/>
      <p:bold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35D12-8824-4CA9-91D4-A7E730995985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DF44D-CF1A-4A46-BFC1-0655875F51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35D12-8824-4CA9-91D4-A7E730995985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DF44D-CF1A-4A46-BFC1-0655875F51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35D12-8824-4CA9-91D4-A7E730995985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DF44D-CF1A-4A46-BFC1-0655875F51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35D12-8824-4CA9-91D4-A7E730995985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DF44D-CF1A-4A46-BFC1-0655875F51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35D12-8824-4CA9-91D4-A7E730995985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DF44D-CF1A-4A46-BFC1-0655875F51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35D12-8824-4CA9-91D4-A7E730995985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DF44D-CF1A-4A46-BFC1-0655875F51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35D12-8824-4CA9-91D4-A7E730995985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DF44D-CF1A-4A46-BFC1-0655875F51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35D12-8824-4CA9-91D4-A7E730995985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DF44D-CF1A-4A46-BFC1-0655875F51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35D12-8824-4CA9-91D4-A7E730995985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DF44D-CF1A-4A46-BFC1-0655875F51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35D12-8824-4CA9-91D4-A7E730995985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DF44D-CF1A-4A46-BFC1-0655875F51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35D12-8824-4CA9-91D4-A7E730995985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DF44D-CF1A-4A46-BFC1-0655875F51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35D12-8824-4CA9-91D4-A7E730995985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DF44D-CF1A-4A46-BFC1-0655875F51E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764704"/>
            <a:ext cx="5830416" cy="345638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Викторина к модулю</a:t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</a:rPr>
              <a:t>«Финансовое мошенничество»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«СКАЗКА ЛОЖЬ, ДА В НЕЙ  НАМЕК»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851920" y="4437112"/>
            <a:ext cx="5292080" cy="1752600"/>
          </a:xfrm>
        </p:spPr>
        <p:txBody>
          <a:bodyPr>
            <a:normAutofit/>
          </a:bodyPr>
          <a:lstStyle/>
          <a:p>
            <a:pPr algn="l"/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l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Разработана</a:t>
            </a:r>
            <a:r>
              <a:rPr lang="ru-RU" b="1" smtClean="0">
                <a:solidFill>
                  <a:schemeClr val="accent2">
                    <a:lumMod val="75000"/>
                  </a:schemeClr>
                </a:solidFill>
              </a:rPr>
              <a:t>: Толокнова О.Е.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r"/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Вопрос 4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indent="34290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 indent="342900">
              <a:buNone/>
            </a:pPr>
            <a:r>
              <a:rPr lang="ru-RU" dirty="0"/>
              <a:t>Сказка,  в  которой персонаж   введением   в  заблуждение собирает  на  свой  проект средства   в  натуральном выражении. </a:t>
            </a:r>
            <a:br>
              <a:rPr lang="ru-RU" dirty="0"/>
            </a:br>
            <a:endParaRPr lang="ru-RU" dirty="0"/>
          </a:p>
        </p:txBody>
      </p:sp>
      <p:pic>
        <p:nvPicPr>
          <p:cNvPr id="5" name="Содержимое 4" descr="смайлы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36029" y="2636912"/>
            <a:ext cx="3267067" cy="19602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Ответ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8" name="Содержимое 7" descr="суп из топора.png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843881"/>
            <a:ext cx="4038600" cy="4038600"/>
          </a:xfrm>
          <a:prstGeom prst="rect">
            <a:avLst/>
          </a:prstGeom>
        </p:spPr>
      </p:pic>
      <p:sp>
        <p:nvSpPr>
          <p:cNvPr id="1025" name="Rectangle 1"/>
          <p:cNvSpPr>
            <a:spLocks noGrp="1" noChangeArrowheads="1"/>
          </p:cNvSpPr>
          <p:nvPr>
            <p:ph sz="half" idx="1"/>
          </p:nvPr>
        </p:nvSpPr>
        <p:spPr bwMode="auto">
          <a:xfrm>
            <a:off x="457200" y="3570794"/>
            <a:ext cx="288412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Суп  ( кулеш)  из топора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Calibri"/>
                <a:cs typeface="Times New Roman" pitchFamily="18" charset="0"/>
              </a:rPr>
              <a:t>Русская  народная  сказка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Вопрос 5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indent="34290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 indent="342900">
              <a:buNone/>
            </a:pPr>
            <a:r>
              <a:rPr lang="ru-RU" dirty="0" smtClean="0"/>
              <a:t> Сказка,  </a:t>
            </a:r>
            <a:r>
              <a:rPr lang="ru-RU" dirty="0"/>
              <a:t>в  которой  мошенники обещают  герою сверхвысокую  доходность  за  короткий  срок .</a:t>
            </a:r>
          </a:p>
          <a:p>
            <a:pPr indent="342900">
              <a:buNone/>
            </a:pPr>
            <a:r>
              <a:rPr lang="ru-RU" dirty="0" smtClean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Содержимое 4" descr="смайлы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36029" y="2636912"/>
            <a:ext cx="3267067" cy="19602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Ответ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25" name="Rectangle 1"/>
          <p:cNvSpPr>
            <a:spLocks noGrp="1" noChangeArrowheads="1"/>
          </p:cNvSpPr>
          <p:nvPr>
            <p:ph sz="half" idx="1"/>
          </p:nvPr>
        </p:nvSpPr>
        <p:spPr bwMode="auto">
          <a:xfrm>
            <a:off x="457200" y="3447683"/>
            <a:ext cx="279435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Золотой  ключик или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Приключения Буратино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Calibri"/>
                <a:cs typeface="Times New Roman" pitchFamily="18" charset="0"/>
              </a:rPr>
              <a:t>А.Н. Толстой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Содержимое 5" descr="бурати.jpg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348706"/>
            <a:ext cx="4038600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Вопрос 6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indent="34290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 indent="342900">
              <a:buNone/>
            </a:pPr>
            <a:r>
              <a:rPr lang="ru-RU" dirty="0" smtClean="0"/>
              <a:t> Сказка,  </a:t>
            </a:r>
            <a:r>
              <a:rPr lang="ru-RU" dirty="0"/>
              <a:t>в  которой  </a:t>
            </a:r>
            <a:r>
              <a:rPr lang="ru-RU" dirty="0" smtClean="0"/>
              <a:t>герой,  получив небольшой доход,  поддается  на  уговоры инвестировать  его на  условиях сверхвысокой  доходности. Сначала герой и связанное с ним  лицо  получают возрастающие  доходы, но  в  итоге инвестиционный проект  терпит крах.</a:t>
            </a:r>
            <a:endParaRPr lang="ru-RU" dirty="0"/>
          </a:p>
          <a:p>
            <a:pPr indent="342900">
              <a:buNone/>
            </a:pPr>
            <a:r>
              <a:rPr lang="ru-RU" dirty="0" smtClean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Содержимое 4" descr="смайлы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36029" y="2636912"/>
            <a:ext cx="3267067" cy="19602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Ответ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25" name="Rectangle 1"/>
          <p:cNvSpPr>
            <a:spLocks noGrp="1" noChangeArrowheads="1"/>
          </p:cNvSpPr>
          <p:nvPr>
            <p:ph sz="half" idx="1"/>
          </p:nvPr>
        </p:nvSpPr>
        <p:spPr bwMode="auto">
          <a:xfrm>
            <a:off x="457200" y="3570794"/>
            <a:ext cx="31518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Сказка  о рыбаке  и  рыбке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 А.С. Пушкин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Содержимое 6" descr="старик и рыбка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851921" y="1901959"/>
            <a:ext cx="4967694" cy="253515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Вопрос 7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indent="34290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 indent="342900">
              <a:buNone/>
            </a:pPr>
            <a:r>
              <a:rPr lang="ru-RU" dirty="0"/>
              <a:t>Сказка,  в которой  персонаж  добивается  возмещения мнимого  ущерба. </a:t>
            </a:r>
            <a:br>
              <a:rPr lang="ru-RU" dirty="0"/>
            </a:br>
            <a:r>
              <a:rPr lang="ru-RU" dirty="0" smtClean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Содержимое 4" descr="смайлы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36029" y="2636912"/>
            <a:ext cx="3267067" cy="19602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Ответ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indent="342900">
              <a:buNone/>
            </a:pPr>
            <a:r>
              <a:rPr lang="ru-RU" b="1" dirty="0" smtClean="0"/>
              <a:t>«Лиса и лапоть» русская  народная  сказка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1400" b="1" dirty="0" smtClean="0"/>
              <a:t>«Лисичка  со  скалочкой»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6" name="Рисунок 5" descr="слаптем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44008" y="2204864"/>
            <a:ext cx="4032448" cy="292226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Вопрос 8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indent="34290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 indent="342900">
              <a:buNone/>
            </a:pPr>
            <a:r>
              <a:rPr lang="ru-RU" dirty="0" smtClean="0"/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r>
              <a:rPr lang="ru-RU" dirty="0"/>
              <a:t>Данный  персонаж  сказки,  действуя в  интересах третьего лица </a:t>
            </a:r>
            <a:r>
              <a:rPr lang="ru-RU" dirty="0" smtClean="0"/>
              <a:t>,  </a:t>
            </a:r>
            <a:r>
              <a:rPr lang="ru-RU" dirty="0"/>
              <a:t>предоставляет  заведомо ложную информацию,  в т.ч.  в  качестве  гарантий  надежности  приводит  несуществующие связи  и фальшивые звания, злоупотребляет доверием, в результате чего был нанесен материальный ущерб в виде присвоения чужого  имущества. </a:t>
            </a:r>
            <a:br>
              <a:rPr lang="ru-RU" dirty="0"/>
            </a:br>
            <a:endParaRPr lang="ru-RU" dirty="0"/>
          </a:p>
        </p:txBody>
      </p:sp>
      <p:pic>
        <p:nvPicPr>
          <p:cNvPr id="5" name="Содержимое 4" descr="смайлы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36029" y="2636912"/>
            <a:ext cx="3267067" cy="19602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Ответ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i="1" dirty="0"/>
              <a:t>"- Кому принадлежит этот луг? - спросил кот.</a:t>
            </a:r>
            <a:br>
              <a:rPr lang="ru-RU" i="1" dirty="0"/>
            </a:br>
            <a:r>
              <a:rPr lang="ru-RU" i="1" dirty="0"/>
              <a:t>- Страшному людоеду, который живет в замке, - ответили косари. </a:t>
            </a:r>
            <a:br>
              <a:rPr lang="ru-RU" i="1" dirty="0"/>
            </a:br>
            <a:r>
              <a:rPr lang="ru-RU" i="1" dirty="0"/>
              <a:t>- Сейчас сюда приедет король, — крикнул кот, - и если вы не скажете, что этот луг принадлежит маркизу де Карабасу, вас всех изрубят на мелкие кусочки! </a:t>
            </a:r>
            <a:br>
              <a:rPr lang="ru-RU" i="1" dirty="0"/>
            </a:br>
            <a:r>
              <a:rPr lang="ru-RU" i="1" dirty="0"/>
              <a:t>- Маркизу де Карабасу! - ответили в один голос косари, испуганные угрозами кота. </a:t>
            </a:r>
            <a:br>
              <a:rPr lang="ru-RU" i="1" dirty="0"/>
            </a:br>
            <a:r>
              <a:rPr lang="ru-RU" i="1" dirty="0"/>
              <a:t>- Сейчас сюда приедет король, - опять крикнул кот, - и если вы не скажете, что это поле принадлежит маркизу де Карабасу, вас изрубят на мелкие кусочки! </a:t>
            </a:r>
            <a:br>
              <a:rPr lang="ru-RU" i="1" dirty="0"/>
            </a:br>
            <a:r>
              <a:rPr lang="ru-RU" i="1" dirty="0"/>
              <a:t>Через минуту к жнецам подъехал король и спросил, чьи это поля они жнут. </a:t>
            </a:r>
            <a:br>
              <a:rPr lang="ru-RU" i="1" dirty="0"/>
            </a:br>
            <a:r>
              <a:rPr lang="ru-RU" i="1" dirty="0"/>
              <a:t>- Поля маркиза де Карабаса, - был ответ. </a:t>
            </a:r>
            <a:br>
              <a:rPr lang="ru-RU" i="1" dirty="0"/>
            </a:br>
            <a:r>
              <a:rPr lang="ru-RU" i="1" dirty="0"/>
              <a:t>А кот все бежал и бежал впереди кареты, и всем, кто попадался навстречу, велел говорить одно и то же: "Это дом маркиза де Карабаса, это мельница маркиза де Карабаса, это сад маркиза де Карабаса..." </a:t>
            </a:r>
            <a:endParaRPr lang="ru-RU" dirty="0"/>
          </a:p>
          <a:p>
            <a:pPr indent="342900">
              <a:buNone/>
            </a:pPr>
            <a:r>
              <a:rPr lang="ru-RU" b="1" dirty="0" smtClean="0"/>
              <a:t>«Кот  в  сапогах» Ш. Перро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pic>
        <p:nvPicPr>
          <p:cNvPr id="8" name="Содержимое 7" descr="всапогах.jpg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727325"/>
            <a:ext cx="4038600" cy="22717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Пояснительная  записка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indent="342900">
              <a:buNone/>
            </a:pPr>
            <a:r>
              <a:rPr lang="ru-RU" sz="6000" dirty="0" smtClean="0"/>
              <a:t>"Игра – это огромное светлое окно, через которое в духовный мир ребенка вливается живительный поток представлений и понятий. Это искра, зажигающая огонек пытливости и любознательности". </a:t>
            </a:r>
          </a:p>
          <a:p>
            <a:pPr indent="342900">
              <a:buNone/>
            </a:pPr>
            <a:r>
              <a:rPr lang="ru-RU" sz="6000" dirty="0" smtClean="0"/>
              <a:t>В. А.Сухомлинский</a:t>
            </a:r>
            <a:r>
              <a:rPr lang="ru-RU" sz="4400" dirty="0" smtClean="0"/>
              <a:t>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/>
          </a:p>
          <a:p>
            <a:pPr indent="342900">
              <a:buNone/>
            </a:pPr>
            <a:endParaRPr lang="ru-RU" sz="5000" dirty="0" smtClean="0"/>
          </a:p>
          <a:p>
            <a:pPr indent="342900">
              <a:buNone/>
            </a:pPr>
            <a:r>
              <a:rPr lang="ru-RU" sz="5000" dirty="0" smtClean="0"/>
              <a:t>Викторина,  как разновидность  игры,  выполняет  следующие  функции:</a:t>
            </a:r>
          </a:p>
          <a:p>
            <a:pPr indent="342900"/>
            <a:r>
              <a:rPr lang="ru-RU" sz="4900" dirty="0" smtClean="0"/>
              <a:t>эмоциональную</a:t>
            </a:r>
            <a:r>
              <a:rPr lang="ru-RU" sz="5000" dirty="0" smtClean="0"/>
              <a:t>;</a:t>
            </a:r>
          </a:p>
          <a:p>
            <a:pPr indent="342900"/>
            <a:r>
              <a:rPr lang="ru-RU" sz="5000" dirty="0" smtClean="0"/>
              <a:t> диагностическую;</a:t>
            </a:r>
          </a:p>
          <a:p>
            <a:pPr indent="342900"/>
            <a:r>
              <a:rPr lang="ru-RU" sz="5000" dirty="0" smtClean="0"/>
              <a:t>релаксационную; </a:t>
            </a:r>
          </a:p>
          <a:p>
            <a:pPr indent="342900"/>
            <a:r>
              <a:rPr lang="ru-RU" sz="5000" dirty="0" smtClean="0"/>
              <a:t>компенсаторную; </a:t>
            </a:r>
          </a:p>
          <a:p>
            <a:pPr indent="342900"/>
            <a:r>
              <a:rPr lang="ru-RU" sz="5000" dirty="0" smtClean="0"/>
              <a:t> коммуникативную; </a:t>
            </a:r>
          </a:p>
          <a:p>
            <a:pPr indent="342900"/>
            <a:r>
              <a:rPr lang="ru-RU" sz="5000" dirty="0" smtClean="0"/>
              <a:t>функцию самореализации;  </a:t>
            </a:r>
          </a:p>
          <a:p>
            <a:pPr indent="342900"/>
            <a:r>
              <a:rPr lang="ru-RU" sz="5000" dirty="0" err="1" smtClean="0"/>
              <a:t>социокультурную</a:t>
            </a:r>
            <a:r>
              <a:rPr lang="ru-RU" sz="5000" dirty="0" smtClean="0"/>
              <a:t>;</a:t>
            </a:r>
          </a:p>
          <a:p>
            <a:pPr indent="34290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indent="34290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1"/>
            <a:ext cx="8229600" cy="4464495"/>
          </a:xfrm>
        </p:spPr>
        <p:txBody>
          <a:bodyPr>
            <a:normAutofit fontScale="92500"/>
          </a:bodyPr>
          <a:lstStyle/>
          <a:p>
            <a:pPr indent="34290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indent="342900">
              <a:buNone/>
            </a:pPr>
            <a:r>
              <a:rPr lang="ru-RU" sz="2600" dirty="0" smtClean="0"/>
              <a:t>Викторина по  мотивам сказок  создана  в  шуточной форме  , однако, будет  весьма  полезна  для  закрепления знаний о  различных  схемах мошенничества  в  финансовой  и  имущественной сфере. </a:t>
            </a:r>
            <a:br>
              <a:rPr lang="ru-RU" sz="2600" dirty="0" smtClean="0"/>
            </a:br>
            <a:r>
              <a:rPr lang="ru-RU" sz="2600" dirty="0" smtClean="0"/>
              <a:t>	Учитель, на свое  усмотрение , может использовать как все слайды,  так  и выборочно,  в  зависимости от возраста  и  подготовленности аудитории обучающихся.</a:t>
            </a:r>
          </a:p>
          <a:p>
            <a:pPr indent="34290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Вопрос 1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indent="342900">
              <a:buNone/>
            </a:pPr>
            <a:r>
              <a:rPr lang="ru-RU" dirty="0"/>
              <a:t>Сказка, в  которой   один  из персонажей  осуществляет  взлом  многоуровневой  защиты,  приводящий к утрате другим  действующих лицом всех ресурсов .</a:t>
            </a:r>
          </a:p>
          <a:p>
            <a:endParaRPr lang="ru-RU" dirty="0"/>
          </a:p>
        </p:txBody>
      </p:sp>
      <p:pic>
        <p:nvPicPr>
          <p:cNvPr id="5" name="Содержимое 4" descr="смайлы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36029" y="2636912"/>
            <a:ext cx="3267067" cy="19602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Ответ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indent="342900">
              <a:buNone/>
            </a:pPr>
            <a:r>
              <a:rPr lang="ru-RU" sz="2200" i="1" dirty="0"/>
              <a:t>…нелегко с Кощеем сладить: смерть его на конце иглы, та игла в яйце, то яйцо в утке, та утка в зайце, тот заяц в сундуке, а сундук стоит на высоком дубу, и то дерево Кощей как свой глаз бережёт.</a:t>
            </a:r>
            <a:r>
              <a:rPr lang="ru-RU" sz="2200" dirty="0"/>
              <a:t> </a:t>
            </a:r>
          </a:p>
          <a:p>
            <a:pPr indent="342900">
              <a:buNone/>
            </a:pPr>
            <a:r>
              <a:rPr lang="ru-RU" b="1" dirty="0"/>
              <a:t>«</a:t>
            </a:r>
            <a:r>
              <a:rPr lang="ru-RU" b="1" dirty="0" smtClean="0"/>
              <a:t>Царевна-лягушка» </a:t>
            </a:r>
            <a:r>
              <a:rPr lang="ru-RU" sz="2400" b="1" dirty="0" smtClean="0"/>
              <a:t>русская  народная  сказка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pic>
        <p:nvPicPr>
          <p:cNvPr id="7" name="Содержимое 6" descr="смерть кащея.jpg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97817" y="1600200"/>
            <a:ext cx="3539365" cy="4525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Вопрос 2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indent="342900">
              <a:buNone/>
            </a:pPr>
            <a:r>
              <a:rPr lang="ru-RU" sz="2400" dirty="0"/>
              <a:t>Сказка,  в которой  герой завладевает  слишком  простыми логином и  паролем,  в  результате  чего получает доступ  к  ценностям 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pic>
        <p:nvPicPr>
          <p:cNvPr id="5" name="Содержимое 4" descr="смайлы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36029" y="2636912"/>
            <a:ext cx="3267067" cy="19602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Ответ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pPr indent="457200">
              <a:buNone/>
            </a:pPr>
            <a:r>
              <a:rPr lang="ru-RU" i="1" dirty="0"/>
              <a:t>Атаман остановился перед дверью и громко крикнул:</a:t>
            </a:r>
            <a:endParaRPr lang="ru-RU" dirty="0"/>
          </a:p>
          <a:p>
            <a:pPr indent="457200">
              <a:buNone/>
            </a:pPr>
            <a:r>
              <a:rPr lang="ru-RU" i="1" dirty="0"/>
              <a:t>- </a:t>
            </a:r>
            <a:r>
              <a:rPr lang="ru-RU" i="1" dirty="0" err="1"/>
              <a:t>Симсим</a:t>
            </a:r>
            <a:r>
              <a:rPr lang="ru-RU" i="1" dirty="0"/>
              <a:t>, открой дверь!</a:t>
            </a:r>
            <a:endParaRPr lang="ru-RU" dirty="0"/>
          </a:p>
          <a:p>
            <a:pPr indent="457200">
              <a:buNone/>
            </a:pPr>
            <a:r>
              <a:rPr lang="ru-RU" i="1" dirty="0"/>
              <a:t>И вдруг дверь в скале распахнулась, атаман вошел, а за ним вошли его люди, и дверь опять захлопнулась за ними.</a:t>
            </a:r>
            <a:endParaRPr lang="ru-RU" dirty="0"/>
          </a:p>
          <a:p>
            <a:pPr indent="457200">
              <a:buNone/>
            </a:pPr>
            <a:r>
              <a:rPr lang="ru-RU" i="1" dirty="0"/>
              <a:t>"Вот чудо! - подумал </a:t>
            </a:r>
            <a:r>
              <a:rPr lang="ru-RU" i="1" dirty="0" err="1"/>
              <a:t>Али-Баба</a:t>
            </a:r>
            <a:r>
              <a:rPr lang="ru-RU" i="1" dirty="0"/>
              <a:t>. - Ведь </a:t>
            </a:r>
            <a:r>
              <a:rPr lang="ru-RU" i="1" dirty="0" err="1"/>
              <a:t>симсим-то</a:t>
            </a:r>
            <a:r>
              <a:rPr lang="ru-RU" i="1" dirty="0"/>
              <a:t> - это маленькое растение. Я знаю, что из него выжимают масло, но я не знал, что оно может открывать двери!"</a:t>
            </a:r>
            <a:br>
              <a:rPr lang="ru-RU" i="1" dirty="0"/>
            </a:br>
            <a:r>
              <a:rPr lang="ru-RU" i="1" dirty="0"/>
              <a:t>…"А что будет, если я тоже скажу: "</a:t>
            </a:r>
            <a:r>
              <a:rPr lang="ru-RU" i="1" dirty="0" err="1"/>
              <a:t>Симсим</a:t>
            </a:r>
            <a:r>
              <a:rPr lang="ru-RU" i="1" dirty="0"/>
              <a:t>, открой дверь?" - подумал он. - Откроется дверь или нет? Попробую!"</a:t>
            </a:r>
            <a:endParaRPr lang="ru-RU" dirty="0"/>
          </a:p>
          <a:p>
            <a:pPr indent="457200">
              <a:buNone/>
            </a:pPr>
            <a:r>
              <a:rPr lang="ru-RU" i="1" dirty="0"/>
              <a:t>Он набрался храбрости, вдохнул побольше воздуху и во весь голос крикнул:</a:t>
            </a:r>
            <a:endParaRPr lang="ru-RU" dirty="0"/>
          </a:p>
          <a:p>
            <a:pPr indent="457200">
              <a:buNone/>
            </a:pPr>
            <a:r>
              <a:rPr lang="ru-RU" i="1" dirty="0"/>
              <a:t>- </a:t>
            </a:r>
            <a:r>
              <a:rPr lang="ru-RU" i="1" dirty="0" err="1"/>
              <a:t>Симсим</a:t>
            </a:r>
            <a:r>
              <a:rPr lang="ru-RU" i="1" dirty="0"/>
              <a:t>, открой дверь!</a:t>
            </a:r>
            <a:endParaRPr lang="ru-RU" dirty="0"/>
          </a:p>
          <a:p>
            <a:pPr indent="457200">
              <a:buNone/>
            </a:pPr>
            <a:r>
              <a:rPr lang="ru-RU" i="1" dirty="0"/>
              <a:t>И тотчас же дверь распахнулась перед ним, и открылся вход в большую пещеру.</a:t>
            </a:r>
            <a:endParaRPr lang="ru-RU" dirty="0"/>
          </a:p>
          <a:p>
            <a:pPr indent="457200">
              <a:buNone/>
            </a:pP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«</a:t>
            </a:r>
            <a:r>
              <a:rPr lang="ru-RU" b="1" dirty="0" err="1" smtClean="0"/>
              <a:t>Али-баба</a:t>
            </a:r>
            <a:r>
              <a:rPr lang="ru-RU" b="1" dirty="0" smtClean="0"/>
              <a:t> и 40 разбойников» арабская сказка</a:t>
            </a:r>
            <a:endParaRPr lang="ru-RU" b="1" dirty="0"/>
          </a:p>
        </p:txBody>
      </p:sp>
      <p:pic>
        <p:nvPicPr>
          <p:cNvPr id="6" name="Содержимое 5" descr="алибаба.jpg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316008"/>
            <a:ext cx="4038600" cy="3094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Вопрос 3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indent="342900">
              <a:buNone/>
            </a:pPr>
            <a:r>
              <a:rPr lang="ru-RU" dirty="0"/>
              <a:t>Сказка,  в  которой  получение  выгоды одним  персонажем  обеспечивается  благодаря вовлечению  новых  участников.</a:t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pic>
        <p:nvPicPr>
          <p:cNvPr id="5" name="Содержимое 4" descr="смайлы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36029" y="2636912"/>
            <a:ext cx="3267067" cy="19602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Ответ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indent="457200">
              <a:buNone/>
            </a:pPr>
            <a:endParaRPr lang="ru-RU" b="1" dirty="0" smtClean="0"/>
          </a:p>
          <a:p>
            <a:pPr indent="457200">
              <a:buNone/>
            </a:pPr>
            <a:endParaRPr lang="ru-RU" b="1" dirty="0"/>
          </a:p>
          <a:p>
            <a:pPr indent="457200">
              <a:buNone/>
            </a:pPr>
            <a:endParaRPr lang="ru-RU" b="1" dirty="0" smtClean="0"/>
          </a:p>
          <a:p>
            <a:pPr indent="457200">
              <a:buNone/>
            </a:pPr>
            <a:r>
              <a:rPr lang="ru-RU" b="1" dirty="0" smtClean="0"/>
              <a:t>«Репка»</a:t>
            </a:r>
          </a:p>
          <a:p>
            <a:pPr indent="457200" algn="ctr">
              <a:buNone/>
            </a:pPr>
            <a:r>
              <a:rPr lang="ru-RU" sz="2400" b="1" dirty="0"/>
              <a:t>р</a:t>
            </a:r>
            <a:r>
              <a:rPr lang="ru-RU" sz="2400" b="1" dirty="0" smtClean="0"/>
              <a:t>усская народная сказка </a:t>
            </a:r>
            <a:endParaRPr lang="ru-RU" sz="2400" b="1" dirty="0"/>
          </a:p>
        </p:txBody>
      </p:sp>
      <p:pic>
        <p:nvPicPr>
          <p:cNvPr id="7" name="Содержимое 6" descr="репка.jpg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705633"/>
            <a:ext cx="4038600" cy="2315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</TotalTime>
  <Words>308</Words>
  <Application>Microsoft Office PowerPoint</Application>
  <PresentationFormat>Экран (4:3)</PresentationFormat>
  <Paragraphs>76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Book Antiqua</vt:lpstr>
      <vt:lpstr>Calibri</vt:lpstr>
      <vt:lpstr>Arial</vt:lpstr>
      <vt:lpstr>Times New Roman</vt:lpstr>
      <vt:lpstr>Тема Office</vt:lpstr>
      <vt:lpstr>Викторина к модулю «Финансовое мошенничество» «СКАЗКА ЛОЖЬ, ДА В НЕЙ  НАМЕК»</vt:lpstr>
      <vt:lpstr>Пояснительная  записка</vt:lpstr>
      <vt:lpstr>Презентация PowerPoint</vt:lpstr>
      <vt:lpstr>Вопрос 1</vt:lpstr>
      <vt:lpstr>Ответ</vt:lpstr>
      <vt:lpstr>Вопрос 2</vt:lpstr>
      <vt:lpstr>Ответ</vt:lpstr>
      <vt:lpstr>Вопрос 3</vt:lpstr>
      <vt:lpstr>Ответ</vt:lpstr>
      <vt:lpstr>Вопрос 4</vt:lpstr>
      <vt:lpstr>Ответ</vt:lpstr>
      <vt:lpstr>Вопрос 5</vt:lpstr>
      <vt:lpstr>Ответ</vt:lpstr>
      <vt:lpstr>Вопрос 6</vt:lpstr>
      <vt:lpstr>Ответ</vt:lpstr>
      <vt:lpstr>Вопрос 7</vt:lpstr>
      <vt:lpstr>Ответ</vt:lpstr>
      <vt:lpstr>Вопрос 8</vt:lpstr>
      <vt:lpstr>Ответ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к модулю «Финансовое мошенничество»</dc:title>
  <dc:creator>инна</dc:creator>
  <cp:lastModifiedBy>User</cp:lastModifiedBy>
  <cp:revision>21</cp:revision>
  <dcterms:created xsi:type="dcterms:W3CDTF">2017-07-05T18:06:56Z</dcterms:created>
  <dcterms:modified xsi:type="dcterms:W3CDTF">2024-02-02T10:07:53Z</dcterms:modified>
</cp:coreProperties>
</file>